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66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73" d="100"/>
          <a:sy n="73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C447D01-F092-40BB-9CC3-61722F035C8B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0942329-0465-44EB-A822-4A1B86CE8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47D01-F092-40BB-9CC3-61722F035C8B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2329-0465-44EB-A822-4A1B86CE8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47D01-F092-40BB-9CC3-61722F035C8B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2329-0465-44EB-A822-4A1B86CE8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C447D01-F092-40BB-9CC3-61722F035C8B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2329-0465-44EB-A822-4A1B86CE8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C447D01-F092-40BB-9CC3-61722F035C8B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0942329-0465-44EB-A822-4A1B86CE8A9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C447D01-F092-40BB-9CC3-61722F035C8B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0942329-0465-44EB-A822-4A1B86CE8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C447D01-F092-40BB-9CC3-61722F035C8B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0942329-0465-44EB-A822-4A1B86CE8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47D01-F092-40BB-9CC3-61722F035C8B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2329-0465-44EB-A822-4A1B86CE8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C447D01-F092-40BB-9CC3-61722F035C8B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0942329-0465-44EB-A822-4A1B86CE8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C447D01-F092-40BB-9CC3-61722F035C8B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0942329-0465-44EB-A822-4A1B86CE8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C447D01-F092-40BB-9CC3-61722F035C8B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0942329-0465-44EB-A822-4A1B86CE8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C447D01-F092-40BB-9CC3-61722F035C8B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0942329-0465-44EB-A822-4A1B86CE8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err="1" smtClean="0"/>
              <a:t>What</a:t>
            </a:r>
            <a:r>
              <a:rPr lang="pl-PL" dirty="0" smtClean="0"/>
              <a:t> do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know</a:t>
            </a:r>
            <a:r>
              <a:rPr lang="pl-PL" dirty="0" smtClean="0"/>
              <a:t> </a:t>
            </a:r>
            <a:r>
              <a:rPr lang="pl-PL" dirty="0" err="1" smtClean="0"/>
              <a:t>about</a:t>
            </a:r>
            <a:r>
              <a:rPr lang="pl-PL" dirty="0" smtClean="0"/>
              <a:t>  Mariusz </a:t>
            </a:r>
            <a:r>
              <a:rPr lang="pl-PL" dirty="0" err="1" smtClean="0"/>
              <a:t>Pudzianowski</a:t>
            </a:r>
            <a:r>
              <a:rPr lang="pl-PL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Co wiesz o Mariuszu </a:t>
            </a:r>
            <a:r>
              <a:rPr lang="pl-PL" dirty="0" err="1" smtClean="0"/>
              <a:t>Pudzianowskim</a:t>
            </a:r>
            <a:r>
              <a:rPr lang="pl-PL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5. </a:t>
            </a:r>
            <a:r>
              <a:rPr lang="pl-PL" dirty="0" err="1" smtClean="0"/>
              <a:t>Where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he</a:t>
            </a:r>
            <a:r>
              <a:rPr lang="pl-PL" dirty="0" smtClean="0"/>
              <a:t> </a:t>
            </a:r>
            <a:r>
              <a:rPr lang="pl-PL" dirty="0" err="1" smtClean="0"/>
              <a:t>from</a:t>
            </a:r>
            <a:r>
              <a:rPr lang="pl-PL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sz="3600" dirty="0" smtClean="0"/>
              <a:t>Biała Rawska</a:t>
            </a:r>
          </a:p>
          <a:p>
            <a:pPr>
              <a:buFontTx/>
              <a:buChar char="-"/>
            </a:pPr>
            <a:r>
              <a:rPr lang="pl-PL" sz="3600" dirty="0" smtClean="0"/>
              <a:t>Bielsko-Biała</a:t>
            </a:r>
          </a:p>
          <a:p>
            <a:pPr>
              <a:buFontTx/>
              <a:buChar char="-"/>
            </a:pPr>
            <a:r>
              <a:rPr lang="pl-PL" sz="3600" dirty="0" smtClean="0"/>
              <a:t>Radom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iala_rawska_a_svg__527_x_599_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000240"/>
            <a:ext cx="7722447" cy="33575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6. </a:t>
            </a:r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his </a:t>
            </a:r>
            <a:r>
              <a:rPr lang="pl-PL" dirty="0" err="1" smtClean="0"/>
              <a:t>nickname</a:t>
            </a:r>
            <a:r>
              <a:rPr lang="pl-PL" dirty="0" smtClean="0"/>
              <a:t>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3600" dirty="0" smtClean="0"/>
              <a:t>-</a:t>
            </a:r>
            <a:r>
              <a:rPr lang="pl-PL" sz="3600" dirty="0" err="1" smtClean="0"/>
              <a:t>Godzilla</a:t>
            </a:r>
            <a:endParaRPr lang="pl-PL" sz="3600" dirty="0" smtClean="0"/>
          </a:p>
          <a:p>
            <a:pPr>
              <a:buNone/>
            </a:pPr>
            <a:r>
              <a:rPr lang="pl-PL" sz="3600" dirty="0" smtClean="0"/>
              <a:t>-</a:t>
            </a:r>
            <a:r>
              <a:rPr lang="pl-PL" sz="3600" dirty="0" err="1" smtClean="0"/>
              <a:t>Dominator</a:t>
            </a:r>
            <a:endParaRPr lang="pl-PL" sz="3600" dirty="0" smtClean="0"/>
          </a:p>
          <a:p>
            <a:pPr>
              <a:buNone/>
            </a:pPr>
            <a:r>
              <a:rPr lang="pl-PL" sz="3600" dirty="0" smtClean="0"/>
              <a:t>-Puzon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Dominator</a:t>
            </a:r>
            <a:r>
              <a:rPr lang="pl-PL" dirty="0" smtClean="0"/>
              <a:t> </a:t>
            </a:r>
            <a:endParaRPr lang="en-US" dirty="0"/>
          </a:p>
        </p:txBody>
      </p:sp>
      <p:pic>
        <p:nvPicPr>
          <p:cNvPr id="4" name="Content Placeholder 3" descr="z5624779X,Mariusz-Pudzianowsk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571612"/>
            <a:ext cx="4714908" cy="44638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7.How </a:t>
            </a:r>
            <a:r>
              <a:rPr lang="pl-PL" dirty="0" err="1" smtClean="0"/>
              <a:t>tall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he</a:t>
            </a:r>
            <a:r>
              <a:rPr lang="pl-PL" dirty="0" smtClean="0"/>
              <a:t>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sz="3600" dirty="0" smtClean="0"/>
              <a:t>192</a:t>
            </a:r>
          </a:p>
          <a:p>
            <a:pPr>
              <a:buFontTx/>
              <a:buChar char="-"/>
            </a:pPr>
            <a:r>
              <a:rPr lang="pl-PL" sz="3600" dirty="0" smtClean="0"/>
              <a:t>177</a:t>
            </a:r>
          </a:p>
          <a:p>
            <a:pPr>
              <a:buFontTx/>
              <a:buChar char="-"/>
            </a:pPr>
            <a:r>
              <a:rPr lang="pl-PL" sz="3600" dirty="0" smtClean="0"/>
              <a:t>186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CA5JC3Z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2143116"/>
            <a:ext cx="5263311" cy="42148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8. </a:t>
            </a:r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he</a:t>
            </a:r>
            <a:r>
              <a:rPr lang="pl-PL" dirty="0" smtClean="0"/>
              <a:t> do?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Dance</a:t>
            </a:r>
          </a:p>
          <a:p>
            <a:pPr>
              <a:buFontTx/>
              <a:buChar char="-"/>
            </a:pPr>
            <a:r>
              <a:rPr lang="pl-PL" dirty="0" err="1" smtClean="0"/>
              <a:t>Speak</a:t>
            </a:r>
            <a:r>
              <a:rPr lang="pl-PL" dirty="0" smtClean="0"/>
              <a:t> </a:t>
            </a:r>
            <a:r>
              <a:rPr lang="pl-PL" dirty="0" err="1" smtClean="0"/>
              <a:t>Chinese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Play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guitar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Dance </a:t>
            </a:r>
            <a:endParaRPr lang="en-US" dirty="0"/>
          </a:p>
        </p:txBody>
      </p:sp>
      <p:pic>
        <p:nvPicPr>
          <p:cNvPr id="4" name="Content Placeholder 3" descr="tanie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685" y="1882775"/>
            <a:ext cx="6856629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9. </a:t>
            </a:r>
            <a:r>
              <a:rPr lang="pl-PL" dirty="0" err="1" smtClean="0"/>
              <a:t>What</a:t>
            </a:r>
            <a:r>
              <a:rPr lang="pl-PL" dirty="0" smtClean="0"/>
              <a:t> film </a:t>
            </a:r>
            <a:r>
              <a:rPr lang="pl-PL" dirty="0" err="1" smtClean="0"/>
              <a:t>does</a:t>
            </a:r>
            <a:r>
              <a:rPr lang="pl-PL" dirty="0" smtClean="0"/>
              <a:t> </a:t>
            </a:r>
            <a:r>
              <a:rPr lang="pl-PL" dirty="0" err="1" smtClean="0"/>
              <a:t>he</a:t>
            </a:r>
            <a:r>
              <a:rPr lang="pl-PL" dirty="0" smtClean="0"/>
              <a:t> </a:t>
            </a:r>
            <a:r>
              <a:rPr lang="pl-PL" dirty="0" err="1" smtClean="0"/>
              <a:t>act</a:t>
            </a:r>
            <a:r>
              <a:rPr lang="pl-PL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-Pierwsza  Miłość</a:t>
            </a:r>
          </a:p>
          <a:p>
            <a:pPr>
              <a:buNone/>
            </a:pPr>
            <a:r>
              <a:rPr lang="pl-PL" dirty="0" smtClean="0"/>
              <a:t>-Hotel 52</a:t>
            </a:r>
          </a:p>
          <a:p>
            <a:pPr>
              <a:buNone/>
            </a:pPr>
            <a:r>
              <a:rPr lang="pl-PL" dirty="0" smtClean="0"/>
              <a:t>- Niania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titled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785926"/>
            <a:ext cx="6143668" cy="46018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1. </a:t>
            </a:r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 smtClean="0"/>
              <a:t>nationality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Mariusz </a:t>
            </a:r>
            <a:r>
              <a:rPr lang="pl-PL" dirty="0" err="1" smtClean="0"/>
              <a:t>Pudzianowski</a:t>
            </a:r>
            <a:r>
              <a:rPr lang="pl-PL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3600" dirty="0" smtClean="0"/>
              <a:t>-</a:t>
            </a:r>
            <a:r>
              <a:rPr lang="pl-PL" sz="3600" dirty="0" err="1" smtClean="0"/>
              <a:t>Polish</a:t>
            </a:r>
            <a:endParaRPr lang="pl-PL" sz="3600" dirty="0" smtClean="0"/>
          </a:p>
          <a:p>
            <a:pPr>
              <a:buNone/>
            </a:pPr>
            <a:r>
              <a:rPr lang="pl-PL" sz="3600" dirty="0" smtClean="0"/>
              <a:t>-German</a:t>
            </a:r>
          </a:p>
          <a:p>
            <a:pPr>
              <a:buNone/>
            </a:pPr>
            <a:r>
              <a:rPr lang="pl-PL" sz="3600" dirty="0" smtClean="0"/>
              <a:t>-</a:t>
            </a:r>
            <a:r>
              <a:rPr lang="pl-PL" sz="3600" dirty="0" err="1" smtClean="0"/>
              <a:t>Russian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10. </a:t>
            </a:r>
            <a:r>
              <a:rPr lang="pl-PL" dirty="0" err="1" smtClean="0"/>
              <a:t>Does</a:t>
            </a:r>
            <a:r>
              <a:rPr lang="pl-PL" dirty="0" smtClean="0"/>
              <a:t> he </a:t>
            </a:r>
            <a:r>
              <a:rPr lang="pl-PL" dirty="0" err="1" smtClean="0"/>
              <a:t>have</a:t>
            </a:r>
            <a:r>
              <a:rPr lang="pl-PL" dirty="0" smtClean="0"/>
              <a:t> </a:t>
            </a:r>
            <a:r>
              <a:rPr lang="pl-PL" dirty="0" err="1" smtClean="0"/>
              <a:t>any</a:t>
            </a:r>
            <a:r>
              <a:rPr lang="pl-PL" dirty="0" smtClean="0"/>
              <a:t> </a:t>
            </a:r>
            <a:r>
              <a:rPr lang="pl-PL" dirty="0" smtClean="0"/>
              <a:t>   </a:t>
            </a:r>
            <a:br>
              <a:rPr lang="pl-PL" dirty="0" smtClean="0"/>
            </a:br>
            <a:r>
              <a:rPr lang="pl-PL" dirty="0"/>
              <a:t> </a:t>
            </a:r>
            <a:r>
              <a:rPr lang="pl-PL" dirty="0" smtClean="0"/>
              <a:t>     </a:t>
            </a:r>
            <a:r>
              <a:rPr lang="pl-PL" dirty="0" err="1" smtClean="0"/>
              <a:t>brothers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sisters</a:t>
            </a:r>
            <a:r>
              <a:rPr lang="pl-PL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err="1" smtClean="0"/>
              <a:t>brother</a:t>
            </a:r>
            <a:r>
              <a:rPr lang="pl-PL" dirty="0" smtClean="0"/>
              <a:t>  Krystian</a:t>
            </a:r>
          </a:p>
          <a:p>
            <a:pPr>
              <a:buFontTx/>
              <a:buChar char="-"/>
            </a:pPr>
            <a:r>
              <a:rPr lang="pl-PL" dirty="0" err="1"/>
              <a:t>s</a:t>
            </a:r>
            <a:r>
              <a:rPr lang="pl-PL" dirty="0" err="1" smtClean="0"/>
              <a:t>ister</a:t>
            </a:r>
            <a:r>
              <a:rPr lang="pl-PL" dirty="0" smtClean="0"/>
              <a:t>  </a:t>
            </a:r>
            <a:r>
              <a:rPr lang="pl-PL" dirty="0" smtClean="0"/>
              <a:t>Anna</a:t>
            </a:r>
          </a:p>
          <a:p>
            <a:pPr>
              <a:buFontTx/>
              <a:buChar char="-"/>
            </a:pPr>
            <a:r>
              <a:rPr lang="pl-PL" dirty="0" err="1"/>
              <a:t>b</a:t>
            </a:r>
            <a:r>
              <a:rPr lang="pl-PL" dirty="0" err="1" smtClean="0"/>
              <a:t>rother</a:t>
            </a:r>
            <a:r>
              <a:rPr lang="pl-PL" dirty="0" smtClean="0"/>
              <a:t>  </a:t>
            </a:r>
            <a:r>
              <a:rPr lang="pl-PL" dirty="0" smtClean="0"/>
              <a:t>Krystian and </a:t>
            </a:r>
            <a:r>
              <a:rPr lang="pl-PL" dirty="0" err="1" smtClean="0"/>
              <a:t>sister</a:t>
            </a:r>
            <a:r>
              <a:rPr lang="pl-PL" dirty="0" smtClean="0"/>
              <a:t> Anna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b</a:t>
            </a:r>
            <a:r>
              <a:rPr lang="pl-PL" dirty="0" err="1" smtClean="0"/>
              <a:t>rother</a:t>
            </a:r>
            <a:r>
              <a:rPr lang="pl-PL" dirty="0" smtClean="0"/>
              <a:t> </a:t>
            </a:r>
            <a:r>
              <a:rPr lang="pl-PL" dirty="0" smtClean="0"/>
              <a:t>Krystian</a:t>
            </a:r>
            <a:endParaRPr lang="en-US" dirty="0"/>
          </a:p>
        </p:txBody>
      </p:sp>
      <p:pic>
        <p:nvPicPr>
          <p:cNvPr id="4" name="Content Placeholder 3" descr="z4830182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7787" y="1882775"/>
            <a:ext cx="6128426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</a:t>
            </a:r>
            <a:r>
              <a:rPr lang="pl-PL" dirty="0" smtClean="0"/>
              <a:t>               THE  END </a:t>
            </a:r>
            <a:r>
              <a:rPr lang="pl-PL" dirty="0" smtClean="0"/>
              <a:t> </a:t>
            </a:r>
            <a:endParaRPr lang="en-US" dirty="0"/>
          </a:p>
        </p:txBody>
      </p:sp>
      <p:pic>
        <p:nvPicPr>
          <p:cNvPr id="4" name="Content Placeholder 3" descr="awesome-usmiechnieta-buzk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882775"/>
            <a:ext cx="60960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8000" dirty="0" err="1" smtClean="0"/>
              <a:t>Polish</a:t>
            </a:r>
            <a:r>
              <a:rPr lang="pl-PL" sz="8000" dirty="0" smtClean="0"/>
              <a:t> </a:t>
            </a:r>
            <a:endParaRPr lang="en-US" sz="8000" dirty="0"/>
          </a:p>
        </p:txBody>
      </p:sp>
      <p:pic>
        <p:nvPicPr>
          <p:cNvPr id="4" name="Content Placeholder 3" descr="Polska_Wielki%20Projek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428736"/>
            <a:ext cx="60960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2. </a:t>
            </a:r>
            <a:r>
              <a:rPr lang="pl-PL" dirty="0" err="1" smtClean="0"/>
              <a:t>How</a:t>
            </a:r>
            <a:r>
              <a:rPr lang="pl-PL" dirty="0" smtClean="0"/>
              <a:t> old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he</a:t>
            </a:r>
            <a:r>
              <a:rPr lang="pl-PL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3600" dirty="0" smtClean="0"/>
              <a:t>-40</a:t>
            </a:r>
          </a:p>
          <a:p>
            <a:pPr>
              <a:buNone/>
            </a:pPr>
            <a:r>
              <a:rPr lang="pl-PL" sz="3600" dirty="0" smtClean="0"/>
              <a:t>-32</a:t>
            </a:r>
          </a:p>
          <a:p>
            <a:pPr>
              <a:buNone/>
            </a:pPr>
            <a:r>
              <a:rPr lang="pl-PL" sz="3600" dirty="0" smtClean="0"/>
              <a:t>-36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7937" y="2668587"/>
            <a:ext cx="4048125" cy="3000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3. </a:t>
            </a:r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his </a:t>
            </a:r>
            <a:r>
              <a:rPr lang="pl-PL" dirty="0" err="1" smtClean="0"/>
              <a:t>favourite</a:t>
            </a:r>
            <a:r>
              <a:rPr lang="pl-PL" dirty="0" smtClean="0"/>
              <a:t> sport?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3600" dirty="0" smtClean="0"/>
              <a:t>-</a:t>
            </a:r>
            <a:r>
              <a:rPr lang="pl-PL" sz="3600" dirty="0" err="1" smtClean="0"/>
              <a:t>tennis</a:t>
            </a:r>
            <a:endParaRPr lang="pl-PL" sz="3600" dirty="0" smtClean="0"/>
          </a:p>
          <a:p>
            <a:pPr>
              <a:buNone/>
            </a:pPr>
            <a:r>
              <a:rPr lang="pl-PL" sz="3600" dirty="0" smtClean="0"/>
              <a:t>-body </a:t>
            </a:r>
            <a:r>
              <a:rPr lang="pl-PL" sz="3600" dirty="0" err="1" smtClean="0"/>
              <a:t>building</a:t>
            </a:r>
            <a:endParaRPr lang="pl-PL" sz="3600" dirty="0" smtClean="0"/>
          </a:p>
          <a:p>
            <a:pPr>
              <a:buNone/>
            </a:pPr>
            <a:r>
              <a:rPr lang="pl-PL" sz="3600" dirty="0" smtClean="0"/>
              <a:t>-golf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Body </a:t>
            </a:r>
            <a:r>
              <a:rPr lang="pl-PL" dirty="0" err="1" smtClean="0"/>
              <a:t>building</a:t>
            </a:r>
            <a:endParaRPr lang="en-US" dirty="0"/>
          </a:p>
        </p:txBody>
      </p:sp>
      <p:pic>
        <p:nvPicPr>
          <p:cNvPr id="4" name="Content Placeholder 3" descr="220px-Mariusz_Pudzianowski_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1428736"/>
            <a:ext cx="3929090" cy="52506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4.What </a:t>
            </a:r>
            <a:r>
              <a:rPr lang="pl-PL" dirty="0" err="1" smtClean="0"/>
              <a:t>does</a:t>
            </a:r>
            <a:r>
              <a:rPr lang="pl-PL" dirty="0" smtClean="0"/>
              <a:t> </a:t>
            </a:r>
            <a:r>
              <a:rPr lang="pl-PL" dirty="0" err="1" smtClean="0"/>
              <a:t>he</a:t>
            </a:r>
            <a:r>
              <a:rPr lang="pl-PL" dirty="0" smtClean="0"/>
              <a:t>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3600" dirty="0" smtClean="0"/>
              <a:t>He </a:t>
            </a:r>
            <a:r>
              <a:rPr lang="pl-PL" sz="3600" dirty="0" err="1" smtClean="0"/>
              <a:t>is</a:t>
            </a:r>
            <a:r>
              <a:rPr lang="pl-PL" sz="3600" dirty="0" smtClean="0"/>
              <a:t>:</a:t>
            </a:r>
          </a:p>
          <a:p>
            <a:pPr>
              <a:buNone/>
            </a:pPr>
            <a:r>
              <a:rPr lang="pl-PL" sz="3600" dirty="0" smtClean="0"/>
              <a:t>-a doctor</a:t>
            </a:r>
          </a:p>
          <a:p>
            <a:pPr>
              <a:buNone/>
            </a:pPr>
            <a:r>
              <a:rPr lang="pl-PL" sz="3600" dirty="0" smtClean="0"/>
              <a:t>-a </a:t>
            </a:r>
            <a:r>
              <a:rPr lang="pl-PL" sz="3600" dirty="0" err="1" smtClean="0"/>
              <a:t>teacher</a:t>
            </a:r>
            <a:endParaRPr lang="pl-PL" sz="3600" dirty="0" smtClean="0"/>
          </a:p>
          <a:p>
            <a:pPr>
              <a:buNone/>
            </a:pPr>
            <a:r>
              <a:rPr lang="pl-PL" sz="3600" dirty="0" smtClean="0"/>
              <a:t>-a </a:t>
            </a:r>
            <a:r>
              <a:rPr lang="pl-PL" sz="3600" dirty="0" err="1" smtClean="0"/>
              <a:t>strongmam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strongman</a:t>
            </a:r>
            <a:endParaRPr lang="en-US" dirty="0"/>
          </a:p>
        </p:txBody>
      </p:sp>
      <p:pic>
        <p:nvPicPr>
          <p:cNvPr id="4" name="Content Placeholder 3" descr="mlody_strongman_przykuwa_uwa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9477" y="1882775"/>
            <a:ext cx="6105045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101</TotalTime>
  <Words>160</Words>
  <Application>Microsoft Office PowerPoint</Application>
  <PresentationFormat>Pokaz na ekranie (4:3)</PresentationFormat>
  <Paragraphs>50</Paragraphs>
  <Slides>22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Verve</vt:lpstr>
      <vt:lpstr>What do you know about  Mariusz Pudzianowski?</vt:lpstr>
      <vt:lpstr>1. What nationality is Mariusz Pudzianowski?</vt:lpstr>
      <vt:lpstr>Polish </vt:lpstr>
      <vt:lpstr>2. How old is he?</vt:lpstr>
      <vt:lpstr>Prezentacja programu PowerPoint</vt:lpstr>
      <vt:lpstr>3. What is his favourite sport?</vt:lpstr>
      <vt:lpstr>Body building</vt:lpstr>
      <vt:lpstr>4.What does he do?</vt:lpstr>
      <vt:lpstr>strongman</vt:lpstr>
      <vt:lpstr>5. Where is he from?</vt:lpstr>
      <vt:lpstr>Prezentacja programu PowerPoint</vt:lpstr>
      <vt:lpstr>6. What is his nickname?</vt:lpstr>
      <vt:lpstr>Dominator </vt:lpstr>
      <vt:lpstr>7.How tall is he?</vt:lpstr>
      <vt:lpstr>Prezentacja programu PowerPoint</vt:lpstr>
      <vt:lpstr>8. What can he do?</vt:lpstr>
      <vt:lpstr>Dance </vt:lpstr>
      <vt:lpstr>9. What film does he act? </vt:lpstr>
      <vt:lpstr>Prezentacja programu PowerPoint</vt:lpstr>
      <vt:lpstr>10. Does he have any           brothers or sisters?</vt:lpstr>
      <vt:lpstr>brother Krystian</vt:lpstr>
      <vt:lpstr>                THE  END  </vt:lpstr>
    </vt:vector>
  </TitlesOfParts>
  <Company>ConvaTec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know about  Mariusz Pudzianowski?</dc:title>
  <dc:creator>ConvaTec</dc:creator>
  <cp:lastModifiedBy>Gosia</cp:lastModifiedBy>
  <cp:revision>12</cp:revision>
  <dcterms:created xsi:type="dcterms:W3CDTF">2013-01-21T18:48:07Z</dcterms:created>
  <dcterms:modified xsi:type="dcterms:W3CDTF">2013-01-23T18:30:56Z</dcterms:modified>
</cp:coreProperties>
</file>