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353765"/>
            <a:ext cx="8640960" cy="4484170"/>
          </a:xfrm>
        </p:spPr>
        <p:txBody>
          <a:bodyPr>
            <a:normAutofit/>
          </a:bodyPr>
          <a:lstStyle/>
          <a:p>
            <a:endParaRPr lang="pl-PL" sz="1000" b="1" dirty="0">
              <a:solidFill>
                <a:schemeClr val="tx2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510183" y="6381329"/>
            <a:ext cx="5320293" cy="334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Opracowała: mgr Maria Ziemiańska – nauczyciel-bibliotekarz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39552" y="197821"/>
            <a:ext cx="7992888" cy="384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Realizacja Narodowego Rozwoju Czytelnictwa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800" b="1" dirty="0">
                <a:solidFill>
                  <a:schemeClr val="tx2"/>
                </a:solidFill>
              </a:rPr>
              <a:t>w</a:t>
            </a:r>
            <a:r>
              <a:rPr lang="pl-PL" sz="2800" b="1" dirty="0" smtClean="0">
                <a:solidFill>
                  <a:schemeClr val="tx2"/>
                </a:solidFill>
              </a:rPr>
              <a:t>  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Zespole Szkolno-Przedszkolnym 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 4 w Rzeszowie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51520" y="5837935"/>
            <a:ext cx="8578956" cy="54339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W</a:t>
            </a:r>
            <a:r>
              <a:rPr lang="pl-PL" sz="2400" b="1" dirty="0" smtClean="0">
                <a:solidFill>
                  <a:schemeClr val="tx2"/>
                </a:solidFill>
              </a:rPr>
              <a:t>ybór tytułów książek do biblioteki szkolnej przez głosowanie.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729"/>
            <a:ext cx="3258663" cy="43448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6" y="1363051"/>
            <a:ext cx="3147814" cy="41970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68511"/>
            <a:ext cx="3528393" cy="2646295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251520" y="6381329"/>
            <a:ext cx="1458548" cy="334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Rzeszów, 2017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5256584"/>
          </a:xfrm>
        </p:spPr>
        <p:txBody>
          <a:bodyPr/>
          <a:lstStyle/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691680" y="188640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Zespół Szkolno-Przedszkolny Nr 4 w Rzeszowie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51519" y="5851585"/>
            <a:ext cx="8733273" cy="817775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W Święto Bibliotek Szkolnych przedszkolaki i uczniowie w formie zabawy poznają nowe tytuły i treści książek. Jest to wspaniała forma integracji wg powiedzenia „Od przedszkola do Opola”.</a:t>
            </a:r>
            <a:endParaRPr lang="pl-PL" sz="2000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78" y="512322"/>
            <a:ext cx="3592594" cy="269444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96" y="3771918"/>
            <a:ext cx="2711126" cy="20333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595001"/>
            <a:ext cx="4283969" cy="321297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29" y="2485624"/>
            <a:ext cx="4474664" cy="3355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667544"/>
            <a:ext cx="8568952" cy="5449064"/>
          </a:xfrm>
        </p:spPr>
        <p:txBody>
          <a:bodyPr/>
          <a:lstStyle/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691680" y="188640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Zespół Szkolno-Przedszkolny Nr 4 w Rzeszowie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82461" y="6116608"/>
            <a:ext cx="8538011" cy="48160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Lekcje biblioteczne w szkole i w Woj. Pedagogicznej Bibliotece.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1" y="667544"/>
            <a:ext cx="4001508" cy="30011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" y="3741062"/>
            <a:ext cx="3092790" cy="231959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3" y="1552929"/>
            <a:ext cx="4334139" cy="325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595535"/>
            <a:ext cx="8568952" cy="5586521"/>
          </a:xfrm>
        </p:spPr>
        <p:txBody>
          <a:bodyPr/>
          <a:lstStyle/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691680" y="116632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Zespół Szkolno-Przedszkolny Nr 4 w Rzeszowie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475656" y="6182057"/>
            <a:ext cx="6400800" cy="48160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Pasowanie uczniów klas I na czytelników.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7" y="595534"/>
            <a:ext cx="3863867" cy="28979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19" y="764704"/>
            <a:ext cx="4420071" cy="33150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5" y="3543264"/>
            <a:ext cx="3144349" cy="2358262"/>
          </a:xfrm>
          <a:prstGeom prst="rect">
            <a:avLst/>
          </a:prstGeom>
        </p:spPr>
      </p:pic>
      <p:sp>
        <p:nvSpPr>
          <p:cNvPr id="8" name="Podtytuł 5"/>
          <p:cNvSpPr txBox="1">
            <a:spLocks/>
          </p:cNvSpPr>
          <p:nvPr/>
        </p:nvSpPr>
        <p:spPr>
          <a:xfrm>
            <a:off x="4579018" y="4079757"/>
            <a:ext cx="4207472" cy="852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smtClean="0">
                <a:solidFill>
                  <a:schemeClr val="tx2"/>
                </a:solidFill>
              </a:rPr>
              <a:t>Inscenizacja pt. „Zaczarowany świat bajek” przygotowana przez uczniów starszych klas z Koła Bibliotecznego zainspirowała młodych czytelników do wypożyczania książek.</a:t>
            </a:r>
            <a:endParaRPr lang="pl-PL" sz="1600" b="1" dirty="0">
              <a:solidFill>
                <a:schemeClr val="tx2"/>
              </a:solidFill>
            </a:endParaRPr>
          </a:p>
        </p:txBody>
      </p:sp>
      <p:sp>
        <p:nvSpPr>
          <p:cNvPr id="12" name="Podtytuł 5"/>
          <p:cNvSpPr txBox="1">
            <a:spLocks/>
          </p:cNvSpPr>
          <p:nvPr/>
        </p:nvSpPr>
        <p:spPr>
          <a:xfrm>
            <a:off x="4187674" y="5445224"/>
            <a:ext cx="3904806" cy="456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smtClean="0">
                <a:solidFill>
                  <a:schemeClr val="tx2"/>
                </a:solidFill>
              </a:rPr>
              <a:t>Dużą frajdę sprawiła zabawa w układanie puzzli,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z których powstawały tytuły bajek i baśni.</a:t>
            </a:r>
            <a:endParaRPr lang="pl-PL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595536"/>
            <a:ext cx="8568952" cy="5425752"/>
          </a:xfrm>
        </p:spPr>
        <p:txBody>
          <a:bodyPr/>
          <a:lstStyle/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691680" y="116632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Zespół Szkolno-Przedszkolny Nr 4 w Rzeszowie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51521" y="6029201"/>
            <a:ext cx="8589514" cy="828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2400" b="1" dirty="0" smtClean="0">
                <a:solidFill>
                  <a:schemeClr val="tx2"/>
                </a:solidFill>
              </a:rPr>
              <a:t>Szkolne i międzyszkolne oraz wojewódzkie konkursy czytelnicze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i czytelniczo-plastyczne.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80" y="1689182"/>
            <a:ext cx="3257600" cy="434346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74" y="606897"/>
            <a:ext cx="3186741" cy="23900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7" y="606897"/>
            <a:ext cx="2157654" cy="28768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7" y="3627784"/>
            <a:ext cx="3206485" cy="2404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0" y="3198074"/>
            <a:ext cx="3083355" cy="2312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595536"/>
            <a:ext cx="8568952" cy="3609704"/>
          </a:xfrm>
        </p:spPr>
        <p:txBody>
          <a:bodyPr/>
          <a:lstStyle/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691680" y="116632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Zespół Szkolno-Przedszkolny Nr 4 w Rzeszowie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19026" y="4233017"/>
            <a:ext cx="8528736" cy="852167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Dużym zainteresowaniem cieszą się spotkania autorskie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z pisarzami np. Stanisławą </a:t>
            </a:r>
            <a:r>
              <a:rPr lang="pl-PL" sz="2400" b="1" dirty="0" err="1" smtClean="0">
                <a:solidFill>
                  <a:schemeClr val="tx2"/>
                </a:solidFill>
              </a:rPr>
              <a:t>Bełch</a:t>
            </a:r>
            <a:r>
              <a:rPr lang="pl-PL" sz="2400" b="1" dirty="0" smtClean="0">
                <a:solidFill>
                  <a:schemeClr val="tx2"/>
                </a:solidFill>
              </a:rPr>
              <a:t> i Wojciechem Ulman (</a:t>
            </a:r>
            <a:r>
              <a:rPr lang="pl-PL" sz="2400" b="1" i="1" dirty="0" smtClean="0">
                <a:solidFill>
                  <a:schemeClr val="tx2"/>
                </a:solidFill>
              </a:rPr>
              <a:t>na zdjęciu).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0" y="567759"/>
            <a:ext cx="4248472" cy="31863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6" y="1074440"/>
            <a:ext cx="4128458" cy="3096344"/>
          </a:xfrm>
          <a:prstGeom prst="rect">
            <a:avLst/>
          </a:prstGeom>
        </p:spPr>
      </p:pic>
      <p:sp>
        <p:nvSpPr>
          <p:cNvPr id="7" name="Podtytuł 5"/>
          <p:cNvSpPr txBox="1">
            <a:spLocks/>
          </p:cNvSpPr>
          <p:nvPr/>
        </p:nvSpPr>
        <p:spPr>
          <a:xfrm>
            <a:off x="369586" y="5112961"/>
            <a:ext cx="8528736" cy="1088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 smtClean="0">
                <a:solidFill>
                  <a:schemeClr val="tx2"/>
                </a:solidFill>
              </a:rPr>
              <a:t>Wszystkie zaprezentowane działania i wydarzenia edukacyjne promują czytelnictwo w naszej szkole i powodują zauważalny wzrost zainteresowania czytaniem wśród uczniów.</a:t>
            </a:r>
          </a:p>
          <a:p>
            <a:pPr algn="r"/>
            <a:r>
              <a:rPr lang="pl-PL" sz="2000" b="1" dirty="0" smtClean="0">
                <a:solidFill>
                  <a:srgbClr val="00B050"/>
                </a:solidFill>
              </a:rPr>
              <a:t>Dziękuję za uwagę.</a:t>
            </a:r>
          </a:p>
          <a:p>
            <a:endParaRPr lang="pl-PL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176</Words>
  <Application>Microsoft Office PowerPoint</Application>
  <PresentationFormat>Pokaz na ekranie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PASOWANIE NA CZYTELNIKA UCZNIÓW KL. I </dc:title>
  <dc:creator>yacht 77</dc:creator>
  <cp:lastModifiedBy>Mariusz Z</cp:lastModifiedBy>
  <cp:revision>18</cp:revision>
  <dcterms:created xsi:type="dcterms:W3CDTF">2017-06-20T18:07:39Z</dcterms:created>
  <dcterms:modified xsi:type="dcterms:W3CDTF">2017-06-22T21:26:14Z</dcterms:modified>
</cp:coreProperties>
</file>